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6" r:id="rId6"/>
    <p:sldId id="275" r:id="rId7"/>
    <p:sldId id="267" r:id="rId8"/>
    <p:sldId id="268" r:id="rId9"/>
    <p:sldId id="269" r:id="rId10"/>
    <p:sldId id="271" r:id="rId11"/>
    <p:sldId id="270" r:id="rId12"/>
    <p:sldId id="272" r:id="rId13"/>
    <p:sldId id="276" r:id="rId14"/>
    <p:sldId id="273" r:id="rId15"/>
    <p:sldId id="277" r:id="rId16"/>
    <p:sldId id="274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7108" autoAdjust="0"/>
  </p:normalViewPr>
  <p:slideViewPr>
    <p:cSldViewPr snapToGrid="0">
      <p:cViewPr varScale="1">
        <p:scale>
          <a:sx n="66" d="100"/>
          <a:sy n="66" d="100"/>
        </p:scale>
        <p:origin x="10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80F73-9AFE-4E71-BC3A-1ACE43AEE9F0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7C67C-B1F4-44A9-B8E8-0EEA5582760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6801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Bef>
                <a:spcPts val="200"/>
              </a:spcBef>
              <a:spcAft>
                <a:spcPts val="800"/>
              </a:spcAft>
            </a:pPr>
            <a:r>
              <a:rPr lang="en-NZ" sz="16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Arial Black" panose="020B0A04020102020204" pitchFamily="34" charset="0"/>
                <a:cs typeface="Times New Roman" panose="02020603050405020304" pitchFamily="18" charset="0"/>
              </a:rPr>
              <a:t>Requirement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advertise upcoming concerts.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get more audience for the concerts with donations.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inform activities.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notify information to current members and to attract more members.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appeal past activities.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To succeed the grant application and to attract more members.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200"/>
              </a:spcBef>
              <a:spcAft>
                <a:spcPts val="800"/>
              </a:spcAft>
            </a:pPr>
            <a:r>
              <a:rPr lang="en-NZ" sz="16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Video or audio by one of UYO’s own performance.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Featuring </a:t>
            </a:r>
            <a:r>
              <a:rPr lang="en-NZ" sz="1200" dirty="0" err="1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facebook</a:t>
            </a: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 logo to jump </a:t>
            </a:r>
            <a:r>
              <a:rPr lang="en-NZ" sz="1200" dirty="0" err="1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facebook</a:t>
            </a: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 page.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Have members only corner for informing notice and member list. 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Image gallery to appeal past activities.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171450" lvl="0" indent="-1714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NZ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Have emailing feature on the Web page (pending).</a:t>
            </a:r>
            <a:endParaRPr lang="en-US" sz="12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1375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Login page, members are welcome to login and get more information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19694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Notice page, members get more information.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2815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Member page, members can get the information of membership listed and can add/edit the information.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27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Instrument page, administrator can add/edit the information.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2255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Year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School Year page, administrator can add/edit the information.</a:t>
            </a:r>
            <a:endParaRPr kumimoji="0" lang="ja-JP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7563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relationship pf each page is as above.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101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 latinLnBrk="1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ja-JP" sz="12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Audience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 latinLnBrk="1"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ja-JP" sz="12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General public who loves classical/orchestral music to attend the concerts.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 latinLnBrk="1"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ja-JP" sz="12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Mainly secondary school students, their parents/guardians, and music teachers for getting prospect members.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 latinLnBrk="1"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ja-JP" sz="12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General public and grant provider who oversees young people’s activity for providing grant / sponsoring / donation.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109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 page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United Youth Orchestra’s home page, which the first page that visitors will see, being their first impression of the group. There is a brief description of what the group provides and offer to the members and visitors.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519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Us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About Us page, it provides the group’s history and activity.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6748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Us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About Us page, it provides the group’s history and activity.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2881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Event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Next Event page, it provides information of next event in general.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03083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Gallery / Music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Gallery / Music page, it provides information of past activities.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023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 Us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Contact Us page, it provides information of how to apply and contact us.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88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Register page, members are welcome to register and get more information.</a:t>
            </a:r>
            <a:endParaRPr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67C-B1F4-44A9-B8E8-0EEA55827603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293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80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019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639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17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797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2523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713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727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138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969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F9D9D-6EC6-4D9A-8E32-79FC0D4F645F}" type="datetimeFigureOut">
              <a:rPr lang="en-NZ" smtClean="0"/>
              <a:t>11/02/2021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7FC6F-F6CD-4422-81F4-6BEF628E174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795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/>
          </a:bodyPr>
          <a:lstStyle/>
          <a:p>
            <a:pPr algn="l"/>
            <a:r>
              <a:rPr lang="en-NZ" sz="6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pages for</a:t>
            </a:r>
            <a:br>
              <a:rPr lang="en-NZ" sz="6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NZ" sz="5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Youth Orchestra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CDD421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/>
          </a:bodyPr>
          <a:lstStyle/>
          <a:p>
            <a:pPr algn="r"/>
            <a:r>
              <a:rPr lang="en-NZ" sz="4800" dirty="0" err="1">
                <a:solidFill>
                  <a:srgbClr val="1B1B1B"/>
                </a:solidFill>
              </a:rPr>
              <a:t>Yoshiki</a:t>
            </a:r>
            <a:r>
              <a:rPr lang="en-NZ" sz="4800" dirty="0">
                <a:solidFill>
                  <a:srgbClr val="1B1B1B"/>
                </a:solidFill>
              </a:rPr>
              <a:t> Tatsumi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rgbClr val="93963D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175851" y="2612676"/>
            <a:ext cx="996395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3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0335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234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Register page, members are welcome to register.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0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1335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763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Login page, members are welcome to login and get more information.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8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C341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7" r="1" b="198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Notice page, members get more information.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3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4447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38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Member page, members can get the information of membership listed and can add/edit the information.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51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1547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00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Instrument page, administrator can add/edit the information.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ja-JP" altLang="ja-JP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71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7516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Year</a:t>
            </a:r>
            <a:endParaRPr lang="ja-JP" altLang="ja-JP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00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School Year page, administrator can add/edit the information.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8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ECA20B9-7B1F-44AA-937D-0E4A37EB4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0" y="383592"/>
            <a:ext cx="11575791" cy="6090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58" y="365125"/>
            <a:ext cx="2627453" cy="1139584"/>
          </a:xfrm>
        </p:spPr>
        <p:txBody>
          <a:bodyPr>
            <a:normAutofit/>
          </a:bodyPr>
          <a:lstStyle/>
          <a:p>
            <a:pPr lvl="0"/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map</a:t>
            </a:r>
            <a:endParaRPr lang="ja-JP" altLang="ja-JP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2263E3-EBCD-47FA-8DEF-657A1145DD83}"/>
              </a:ext>
            </a:extLst>
          </p:cNvPr>
          <p:cNvSpPr txBox="1"/>
          <p:nvPr/>
        </p:nvSpPr>
        <p:spPr>
          <a:xfrm>
            <a:off x="324090" y="4412304"/>
            <a:ext cx="7164730" cy="206210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endParaRPr lang="en-US" altLang="ja-JP" dirty="0">
              <a:solidFill>
                <a:schemeClr val="bg1"/>
              </a:solidFill>
            </a:endParaRPr>
          </a:p>
          <a:p>
            <a:pPr lvl="0"/>
            <a:endParaRPr lang="en-US" altLang="ja-JP" dirty="0">
              <a:solidFill>
                <a:schemeClr val="bg1"/>
              </a:solidFill>
            </a:endParaRPr>
          </a:p>
          <a:p>
            <a:pPr lvl="0"/>
            <a:endParaRPr lang="en-US" altLang="ja-JP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ja-JP" sz="1800" kern="1200" dirty="0"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altLang="ja-JP" sz="2800" kern="1200" dirty="0">
                <a:effectLst/>
                <a:latin typeface="+mn-lt"/>
                <a:ea typeface="+mn-ea"/>
                <a:cs typeface="+mn-cs"/>
              </a:rPr>
              <a:t>The relationship pf each page is as above.</a:t>
            </a:r>
          </a:p>
          <a:p>
            <a:pPr lvl="0"/>
            <a:endParaRPr lang="en-US" altLang="ja-JP" sz="2800" kern="1200" dirty="0"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8280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CDD421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/>
          </a:bodyPr>
          <a:lstStyle/>
          <a:p>
            <a:pPr algn="r"/>
            <a:r>
              <a:rPr lang="en-NZ" sz="4800" dirty="0" err="1">
                <a:solidFill>
                  <a:srgbClr val="1B1B1B"/>
                </a:solidFill>
              </a:rPr>
              <a:t>Yoshiki</a:t>
            </a:r>
            <a:r>
              <a:rPr lang="en-NZ" sz="4800" dirty="0">
                <a:solidFill>
                  <a:srgbClr val="1B1B1B"/>
                </a:solidFill>
              </a:rPr>
              <a:t> Tatsumi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rgbClr val="93963D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175851" y="2612676"/>
            <a:ext cx="996395" cy="163264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8CD5DA9-51F9-4F53-83E9-D82520CE7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40309"/>
            <a:ext cx="9002553" cy="39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4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9392D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0" r="10119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altLang="ja-JP" kern="0" dirty="0">
                <a:solidFill>
                  <a:srgbClr val="FFFFFF"/>
                </a:solidFill>
                <a:latin typeface="Arial" panose="020B0604020202020204" pitchFamily="34" charset="0"/>
                <a:ea typeface="ＭＳ ゴシック" panose="020B0609070205080204" pitchFamily="49" charset="-128"/>
              </a:rPr>
              <a:t>United Youth Orchestra</a:t>
            </a:r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ja-JP" kern="0" dirty="0">
                <a:solidFill>
                  <a:srgbClr val="FFFFFF"/>
                </a:solidFill>
                <a:latin typeface="Arial" panose="020B0604020202020204" pitchFamily="34" charset="0"/>
                <a:ea typeface="ＭＳ ゴシック" panose="020B0609070205080204" pitchFamily="49" charset="-128"/>
              </a:rPr>
              <a:t>a community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/>
                </a:solidFill>
                <a:latin typeface="Arial" panose="020B0604020202020204" pitchFamily="34" charset="0"/>
                <a:ea typeface="ＭＳ ゴシック" panose="020B0609070205080204" pitchFamily="49" charset="-128"/>
              </a:rPr>
              <a:t>    orchestra for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/>
                </a:solidFill>
                <a:latin typeface="Arial" panose="020B0604020202020204" pitchFamily="34" charset="0"/>
                <a:ea typeface="ＭＳ ゴシック" panose="020B0609070205080204" pitchFamily="49" charset="-128"/>
              </a:rPr>
              <a:t>    young people</a:t>
            </a:r>
          </a:p>
          <a:p>
            <a:pPr marL="0" indent="0">
              <a:buNone/>
            </a:pPr>
            <a:endParaRPr lang="en-US" altLang="ja-JP" kern="0" dirty="0">
              <a:solidFill>
                <a:srgbClr val="FFFFFF"/>
              </a:solidFill>
              <a:latin typeface="Arial" panose="020B0604020202020204" pitchFamily="34" charset="0"/>
              <a:ea typeface="ＭＳ ゴシック" panose="020B0609070205080204" pitchFamily="49" charset="-128"/>
            </a:endParaRPr>
          </a:p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31819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0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3E439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4655" y="2667954"/>
            <a:ext cx="2426558" cy="36352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3E439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38970" y="3335341"/>
            <a:ext cx="3067358" cy="23005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                                                          </a:t>
            </a:r>
          </a:p>
          <a:p>
            <a:endParaRPr lang="en-NZ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NZ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public                                 Young students</a:t>
            </a:r>
          </a:p>
        </p:txBody>
      </p:sp>
    </p:spTree>
    <p:extLst>
      <p:ext uri="{BB962C8B-B14F-4D97-AF65-F5344CB8AC3E}">
        <p14:creationId xmlns:p14="http://schemas.microsoft.com/office/powerpoint/2010/main" val="346711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D372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r="1" b="6270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altLang="ja-JP" dirty="0">
                <a:solidFill>
                  <a:srgbClr val="FFFFFF"/>
                </a:solidFill>
              </a:rPr>
              <a:t>This is United Youth Orchestra’s home page, which the first page that visitors will see, being their first impression of the group. There is a brief description of what the group provides and offer to the members and visitors.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12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D36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" r="1" b="5917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altLang="ja-JP" dirty="0">
                <a:solidFill>
                  <a:srgbClr val="FFFFFF"/>
                </a:solidFill>
              </a:rPr>
              <a:t>On the About Us page, it provides the group’s history and activity.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97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696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Policy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38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Our Policy page, it provides UYO’s Policy.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32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E37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NZ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Event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8" r="1" b="2757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Next Event page, it provides information of next event in general.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23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C3E4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 / Music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621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altLang="ja-JP" dirty="0">
                <a:solidFill>
                  <a:srgbClr val="FFFFFF"/>
                </a:solidFill>
              </a:rPr>
              <a:t>On the Gallery / Music page, it provides information of past activities.</a:t>
            </a:r>
            <a:endParaRPr lang="ja-JP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6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E372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lvl="0"/>
            <a:r>
              <a:rPr lang="en-US" altLang="ja-JP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</a:t>
            </a:r>
            <a:endParaRPr lang="ja-JP" altLang="ja-JP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" r="1" b="460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NZ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On the Contact Us page, it provides information of how to apply and contact us.</a:t>
            </a:r>
            <a:endParaRPr lang="en-US" dirty="0">
              <a:solidFill>
                <a:srgbClr val="FFFFFF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38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657</Words>
  <Application>Microsoft Office PowerPoint</Application>
  <PresentationFormat>ワイド画面</PresentationFormat>
  <Paragraphs>103</Paragraphs>
  <Slides>17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游明朝</vt:lpstr>
      <vt:lpstr>Arial</vt:lpstr>
      <vt:lpstr>Calibri</vt:lpstr>
      <vt:lpstr>Calibri Light</vt:lpstr>
      <vt:lpstr>Wingdings</vt:lpstr>
      <vt:lpstr>Office Theme</vt:lpstr>
      <vt:lpstr>Web pages for United Youth Orchestra </vt:lpstr>
      <vt:lpstr>Introduction</vt:lpstr>
      <vt:lpstr>Planning</vt:lpstr>
      <vt:lpstr>Home page</vt:lpstr>
      <vt:lpstr>About Us</vt:lpstr>
      <vt:lpstr>Our Policy</vt:lpstr>
      <vt:lpstr>Next Event</vt:lpstr>
      <vt:lpstr>Gallery / Music</vt:lpstr>
      <vt:lpstr>Contact Us</vt:lpstr>
      <vt:lpstr>Register</vt:lpstr>
      <vt:lpstr>Login</vt:lpstr>
      <vt:lpstr>Notice</vt:lpstr>
      <vt:lpstr>Member</vt:lpstr>
      <vt:lpstr>Instrument</vt:lpstr>
      <vt:lpstr>School Year</vt:lpstr>
      <vt:lpstr>Site map</vt:lpstr>
      <vt:lpstr>PowerPoint プレゼンテーション</vt:lpstr>
    </vt:vector>
  </TitlesOfParts>
  <Company>Wintec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</dc:title>
  <dc:creator>Yoshiki Tatsumi</dc:creator>
  <cp:lastModifiedBy>Yoshi Tatsumi</cp:lastModifiedBy>
  <cp:revision>90</cp:revision>
  <dcterms:created xsi:type="dcterms:W3CDTF">2018-05-14T23:21:50Z</dcterms:created>
  <dcterms:modified xsi:type="dcterms:W3CDTF">2021-02-11T02:31:14Z</dcterms:modified>
</cp:coreProperties>
</file>